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defTabSz="930275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defTabSz="930275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78B27CC5-503F-432A-AEA5-8FAA165DB3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E7DCB-A703-46D1-9520-29A7BE4EE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2919E-505D-4797-A643-81F74F782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3B7A8-AEAD-433E-97EE-D29C9ED9C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D294B-5607-485F-915D-E00A573E95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183AB-A81E-44ED-A50F-B3AF0AD728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8229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14CE9-D124-45EC-9A7F-DBFDD429E7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AE442-0646-4325-8C15-400A99AA0D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C6B83-FAA5-41B3-ADF6-F40280139D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5B083-5C10-4C7E-86E4-26781B0C13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2E8F1-6A78-45DF-8F12-2798AFC4C2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33A9E-70A3-4217-9081-A4B5EE0EA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175F9-AFC5-46F0-B427-07CC8E26D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48689-51CB-47B5-9CFE-121A0C6C72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C44BC-343C-4BC2-B5A1-E4C45C21D3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088DDBD4-99A9-41D7-9943-23DC647774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5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10199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10199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10199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10199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10199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10199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10199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10199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10199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838200"/>
            <a:ext cx="7772400" cy="898525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smtClean="0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Evolution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505200"/>
            <a:ext cx="49530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smtClean="0"/>
              <a:t>“The fundamental concept in biology.”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743200"/>
            <a:ext cx="29622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mtClean="0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 Formation of the Theory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Charles Darwin- father of modern theory of evolution.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Darwin developed theory over much of his lifetime.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Voyage aboard HMS Beagle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1831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Darwin, age 22, served as ship’s naturalist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Major contributions to Darwin’s theory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mtClean="0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Darwin’s Voyage</a:t>
            </a:r>
          </a:p>
        </p:txBody>
      </p:sp>
      <p:pic>
        <p:nvPicPr>
          <p:cNvPr id="5123" name="Picture 4" descr="Darwin Map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1905000"/>
            <a:ext cx="6767513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mtClean="0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“Origin of Species”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After voyage, Darwin continued to develop and gather support for his ideas.</a:t>
            </a:r>
          </a:p>
          <a:p>
            <a:pPr eaLnBrk="1" hangingPunct="1">
              <a:defRPr/>
            </a:pPr>
            <a:r>
              <a:rPr lang="en-US" smtClean="0"/>
              <a:t>Finally published “Origin of Species” in 1859</a:t>
            </a:r>
          </a:p>
          <a:p>
            <a:pPr lvl="1" eaLnBrk="1" hangingPunct="1">
              <a:defRPr/>
            </a:pPr>
            <a:r>
              <a:rPr lang="en-US" smtClean="0"/>
              <a:t>Laid out his theory of evolution through natural selection</a:t>
            </a:r>
          </a:p>
          <a:p>
            <a:pPr lvl="1" eaLnBrk="1" hangingPunct="1">
              <a:defRPr/>
            </a:pPr>
            <a:r>
              <a:rPr lang="en-US" smtClean="0"/>
              <a:t>Became basis for modern theory of evolution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mtClean="0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Natural Selection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Organisms produce more offspring than can survive in nature.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 population of organisms naturally has a set of variations among them.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Organisms with favorable variations are more likely to survive.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The surviving organisms pass on their favorable traits to their offspring.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Result = Natural Selection!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mtClean="0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Natural Selection </a:t>
            </a:r>
            <a:r>
              <a:rPr lang="en-US" u="sng" smtClean="0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is not</a:t>
            </a:r>
            <a:r>
              <a:rPr lang="en-US" smtClean="0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Artificial selection- breeding of organisms (by people) to produce offspring with identical traits.</a:t>
            </a:r>
          </a:p>
          <a:p>
            <a:pPr lvl="1" eaLnBrk="1" hangingPunct="1">
              <a:defRPr/>
            </a:pPr>
            <a:r>
              <a:rPr lang="en-US" smtClean="0"/>
              <a:t>Traits purposely selected</a:t>
            </a:r>
          </a:p>
          <a:p>
            <a:pPr lvl="1" eaLnBrk="1" hangingPunct="1">
              <a:defRPr/>
            </a:pPr>
            <a:r>
              <a:rPr lang="en-US" smtClean="0"/>
              <a:t>Process is controlled with a specific intent in mind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1836</TotalTime>
  <Words>181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Tahoma</vt:lpstr>
      <vt:lpstr>Arial</vt:lpstr>
      <vt:lpstr>Wingdings</vt:lpstr>
      <vt:lpstr>Calibri</vt:lpstr>
      <vt:lpstr>Ocean</vt:lpstr>
      <vt:lpstr>Evolution</vt:lpstr>
      <vt:lpstr>The Formation of the Theory</vt:lpstr>
      <vt:lpstr>Darwin’s Voyage</vt:lpstr>
      <vt:lpstr>“Origin of Species”</vt:lpstr>
      <vt:lpstr>Natural Selection</vt:lpstr>
      <vt:lpstr>Natural Selection is not:</vt:lpstr>
    </vt:vector>
  </TitlesOfParts>
  <Company>University of Rhode Island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 Bruneau</dc:creator>
  <cp:lastModifiedBy>Kerry</cp:lastModifiedBy>
  <cp:revision>22</cp:revision>
  <dcterms:created xsi:type="dcterms:W3CDTF">2005-11-06T15:15:10Z</dcterms:created>
  <dcterms:modified xsi:type="dcterms:W3CDTF">2011-11-21T22:50:03Z</dcterms:modified>
</cp:coreProperties>
</file>